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3" r:id="rId3"/>
  </p:sldMasterIdLst>
  <p:handoutMasterIdLst>
    <p:handoutMasterId r:id="rId2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6"/>
    <p:restoredTop sz="94692"/>
  </p:normalViewPr>
  <p:slideViewPr>
    <p:cSldViewPr snapToGrid="0">
      <p:cViewPr varScale="1">
        <p:scale>
          <a:sx n="139" d="100"/>
          <a:sy n="139" d="100"/>
        </p:scale>
        <p:origin x="184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2" d="100"/>
          <a:sy n="132" d="100"/>
        </p:scale>
        <p:origin x="33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5-CB46-AD41-CD50074491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45-CB46-AD41-CD50074491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45-CB46-AD41-CD5007449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6894319"/>
        <c:axId val="586896031"/>
      </c:barChart>
      <c:catAx>
        <c:axId val="58689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896031"/>
        <c:crosses val="autoZero"/>
        <c:auto val="1"/>
        <c:lblAlgn val="ctr"/>
        <c:lblOffset val="100"/>
        <c:noMultiLvlLbl val="0"/>
      </c:catAx>
      <c:valAx>
        <c:axId val="58689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89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C-864E-8DCF-5196608E3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C-864E-8DCF-5196608E3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EC-864E-8DCF-5196608E3583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811983"/>
        <c:axId val="521836575"/>
      </c:lineChart>
      <c:catAx>
        <c:axId val="116681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36575"/>
        <c:crosses val="autoZero"/>
        <c:auto val="1"/>
        <c:lblAlgn val="ctr"/>
        <c:lblOffset val="100"/>
        <c:noMultiLvlLbl val="0"/>
      </c:catAx>
      <c:valAx>
        <c:axId val="52183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81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5-6444-BAAA-09EE63042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5-6444-BAAA-09EE630426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5-6444-BAAA-09EE630426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0189711"/>
        <c:axId val="540876255"/>
      </c:barChart>
      <c:catAx>
        <c:axId val="54018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76255"/>
        <c:crosses val="autoZero"/>
        <c:auto val="1"/>
        <c:lblAlgn val="ctr"/>
        <c:lblOffset val="100"/>
        <c:noMultiLvlLbl val="0"/>
      </c:catAx>
      <c:valAx>
        <c:axId val="54087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8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B-FA4F-8644-01B43132A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B-FA4F-8644-01B43132A3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B-FA4F-8644-01B43132A3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4989071"/>
        <c:axId val="1274938671"/>
      </c:barChart>
      <c:catAx>
        <c:axId val="127498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938671"/>
        <c:crosses val="autoZero"/>
        <c:auto val="1"/>
        <c:lblAlgn val="ctr"/>
        <c:lblOffset val="100"/>
        <c:noMultiLvlLbl val="0"/>
      </c:catAx>
      <c:valAx>
        <c:axId val="1274938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98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A-5B4C-B37A-B1F9D59D76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 cmpd="sng">
                <a:solidFill>
                  <a:schemeClr val="tx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FA-5B4C-B37A-B1F9D59D76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FA-5B4C-B37A-B1F9D59D7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833663"/>
        <c:axId val="541289871"/>
      </c:lineChart>
      <c:catAx>
        <c:axId val="54183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89871"/>
        <c:crosses val="autoZero"/>
        <c:auto val="1"/>
        <c:lblAlgn val="ctr"/>
        <c:lblOffset val="100"/>
        <c:noMultiLvlLbl val="0"/>
      </c:catAx>
      <c:valAx>
        <c:axId val="54128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3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A9AE4-0E48-E529-A6C8-DD60723BD8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E8DC-AA6B-A870-2072-0AA0F125C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BE7B-B06A-3043-B111-1A9761B50C1D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BDB04-B479-A2C5-D7B7-ADB3EDA9C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021EF-0078-37E0-F40F-468CB6E719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013F7-1F5B-5D4F-ABFB-A16A77A7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D8DF-2E2B-B9FD-DB18-A56EDB1F9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03DD-C23F-B990-7A3F-8B60D36FB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20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D8DF-2E2B-B9FD-DB18-A56EDB1F9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03DD-C23F-B990-7A3F-8B60D36FB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6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FFE4-4E6F-904B-8F5B-9D20A2E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179F-C08B-CB75-B299-C6BD52C7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39"/>
            <a:ext cx="10515600" cy="41179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40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0965"/>
            <a:ext cx="5181600" cy="4114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CF1D3-D924-2012-E2D6-983DC443522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72202" y="1377218"/>
            <a:ext cx="5181600" cy="41149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CF1D3-D924-2012-E2D6-983DC443522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370965"/>
            <a:ext cx="10515602" cy="4219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0966"/>
            <a:ext cx="5181600" cy="4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1C326-4945-614E-13CA-164CB24580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1" y="1370965"/>
            <a:ext cx="5181599" cy="411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2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370966"/>
            <a:ext cx="5181600" cy="4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1C326-4945-614E-13CA-164CB24580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370965"/>
            <a:ext cx="5181599" cy="411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5E9C6-1C48-A21D-3BAA-D6BD1771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4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F91-3468-B519-680B-9F5F24FE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57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596D-F371-438A-AB03-0EEB6565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460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502BF-C3AE-FB71-38AC-595A2EE2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5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7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B735-51E0-B2BE-5782-17A2D619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57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25E2E-CB15-C04B-5F5B-E43B6709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460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FF037-3DDA-BC22-607D-53993B19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5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1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D8DF-2E2B-B9FD-DB18-A56EDB1F9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03DD-C23F-B990-7A3F-8B60D36FB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2F11B-022E-FF10-8746-5DDF2E9C6B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1" y="5940552"/>
            <a:ext cx="1828800" cy="67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4C10F-8291-4685-3A12-8A2DF5BA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-360000">
            <a:off x="-93898" y="3384232"/>
            <a:ext cx="3822700" cy="57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FFE4-4E6F-904B-8F5B-9D20A2E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179F-C08B-CB75-B299-C6BD52C7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39"/>
            <a:ext cx="10515600" cy="41179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05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FFE4-4E6F-904B-8F5B-9D20A2E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E179F-C08B-CB75-B299-C6BD52C7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9439"/>
            <a:ext cx="5184648" cy="41179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92708-15A9-89AA-412D-150C83342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1" y="5940552"/>
            <a:ext cx="1828800" cy="670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887A0-7EA5-1847-E2DA-776850D9C5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8700" y="1108048"/>
            <a:ext cx="4089400" cy="49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CF1D3-D924-2012-E2D6-983DC443522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85501" y="1377218"/>
            <a:ext cx="7168301" cy="4114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BFEFA-6BD0-9FF8-D9A1-608B1A5A3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943600"/>
            <a:ext cx="1828800" cy="67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4CB6B-DC76-2E1E-8307-72C5DC567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897" y="1377218"/>
            <a:ext cx="2805398" cy="52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2F11B-022E-FF10-8746-5DDF2E9C6B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8401" y="5940552"/>
            <a:ext cx="1828800" cy="67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4C10F-8291-4685-3A12-8A2DF5BA1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8797"/>
          <a:stretch/>
        </p:blipFill>
        <p:spPr>
          <a:xfrm rot="20466838" flipH="1">
            <a:off x="9581183" y="1529992"/>
            <a:ext cx="3822700" cy="46961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B60CD-C3FD-8B78-57E3-E14A8E022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0966"/>
            <a:ext cx="8236666" cy="4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D0E74B-C2DF-75A6-8157-330363B5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11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0965"/>
            <a:ext cx="5181600" cy="4114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CF1D3-D924-2012-E2D6-983DC443522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72202" y="1377218"/>
            <a:ext cx="5181600" cy="41149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CF1D3-D924-2012-E2D6-983DC443522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370965"/>
            <a:ext cx="10515602" cy="4219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0966"/>
            <a:ext cx="5181600" cy="4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1C326-4945-614E-13CA-164CB24580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1" y="1370965"/>
            <a:ext cx="5181599" cy="411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1852-5454-4A25-0F83-4C9F4133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F03-2A23-72A9-DC46-E5B0B40B8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370966"/>
            <a:ext cx="5181600" cy="4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1C326-4945-614E-13CA-164CB24580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370965"/>
            <a:ext cx="5181599" cy="411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5E9C6-1C48-A21D-3BAA-D6BD1771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8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F91-3468-B519-680B-9F5F24FE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57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596D-F371-438A-AB03-0EEB6565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460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502BF-C3AE-FB71-38AC-595A2EE2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5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5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B735-51E0-B2BE-5782-17A2D619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57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25E2E-CB15-C04B-5F5B-E43B6709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460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FF037-3DDA-BC22-607D-53993B19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5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71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C991C-A59C-AD6B-EB14-245AA804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F8F1-65B2-FDF3-4166-0E4E9CC8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72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4F69E-352D-B40D-5DD0-1F8807F065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58401" y="5940552"/>
            <a:ext cx="18288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3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0" r:id="rId5"/>
    <p:sldLayoutId id="214748366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C991C-A59C-AD6B-EB14-245AA804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F8F1-65B2-FDF3-4166-0E4E9CC8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72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114AB-5D3B-C8DD-D6C1-9768239F7E5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943600"/>
            <a:ext cx="18288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C991C-A59C-AD6B-EB14-245AA804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F8F1-65B2-FDF3-4166-0E4E9CC8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7217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09E8-8512-FF4A-0C94-1005B5478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19364-6304-B6D8-1AB7-DC9D33687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9926-82F1-9DA2-6656-9C8EA1D40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31350-1592-0E96-96A2-D7B8B57D6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38B7-C721-0FF1-CABD-7980DFF4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DF6F-6364-D2BD-8D27-03FB4981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10D0-FB06-19D6-0DCD-AC0CDB9E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AACF-8366-552E-2CE1-54B21D8BC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CC2BCFC9-50F0-6002-8DBE-10475546931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34854026"/>
              </p:ext>
            </p:extLst>
          </p:nvPr>
        </p:nvGraphicFramePr>
        <p:xfrm>
          <a:off x="6172200" y="1377950"/>
          <a:ext cx="518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17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4EFC-9D3C-8B51-6347-F6C14139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9024FFC7-6A27-FCFA-C44B-93F6BA4628F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55519146"/>
              </p:ext>
            </p:extLst>
          </p:nvPr>
        </p:nvGraphicFramePr>
        <p:xfrm>
          <a:off x="838200" y="1371600"/>
          <a:ext cx="10515600" cy="421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4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CC7C-50B4-255F-26B4-F1815615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27EE-3402-C08D-8622-6FE2D1555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467FD1-D6E0-907C-3FCD-E37FFA3B1A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786E-30DF-1570-3BFB-971374E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1AF3-4890-59C4-686D-B7D326626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A8D8A-01F9-D64D-536F-2EDFBF68BA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40C2-3BB4-F45E-D864-2E9F59D5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4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0B39-4A0D-E35D-B347-D1A94637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BCF9-D701-32A7-17EF-2CD238B3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C5FE2-4D4E-D78A-8CD5-8AF5CDED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0F7D-8A2F-5058-C7DA-571D190B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9FF68-C3FB-2410-C423-D4C07B3C51C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8CBD6-BE29-4C41-2697-06FE4A1B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0102-EB67-D9F2-88E2-D369204B5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59F6F-D4D8-92BA-C62D-A606CF971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5C52-92F6-B91B-1FD1-CD6DA054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CE4C-8AC5-75C6-6086-C227C24D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AD0D-1E41-ACAF-086E-977101C5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5729-6017-2E3E-F069-0303BE86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2530-02E7-4524-05BD-0EF92F59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AE369C61-634E-3059-BDC7-81F66CCE8FB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71819520"/>
              </p:ext>
            </p:extLst>
          </p:nvPr>
        </p:nvGraphicFramePr>
        <p:xfrm>
          <a:off x="4186238" y="1377950"/>
          <a:ext cx="71675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60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83D8A-3B85-D8E3-1928-176D8A9AB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43A3B-E9AD-6995-CBF2-D14074FB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C5A4-620A-50B5-A1EA-6CA89EC7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ADDE-082C-5B8D-9636-986574170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C07A65C7-E916-147B-E0AF-1C3F0CF3D86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1912557"/>
              </p:ext>
            </p:extLst>
          </p:nvPr>
        </p:nvGraphicFramePr>
        <p:xfrm>
          <a:off x="6172200" y="1377950"/>
          <a:ext cx="518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65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A34E-2B14-2ECF-95C4-3A6405E9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7C44035-1B7C-1A53-A3DB-91FC5481C9B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92507725"/>
              </p:ext>
            </p:extLst>
          </p:nvPr>
        </p:nvGraphicFramePr>
        <p:xfrm>
          <a:off x="838200" y="1371600"/>
          <a:ext cx="10515600" cy="421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68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0B16-B52A-AE4C-A917-C91CBB18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8D0C-02F8-460F-2AB7-0D92416818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10B933-44E5-2578-9493-163D3483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FE3E-119F-5A22-A9E9-D6A31BC9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E25E-4E4E-BE29-D1B2-6EE0C804C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DB713-1E65-3FCD-BB3B-C5B6799ED8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F8F5-538B-B41B-674C-7EE11FEC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5CF8-1031-CA53-BD88-EB7AF372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E54C-D2C8-5F8A-CA8A-198BB08B2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5B3C-3A69-C59B-F0F4-FC6D6AF03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3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611A-02C1-60A8-FBA1-0A80E345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5E984-8149-4B0D-2964-CF4AA8DC92A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4EEDF-EBD1-E419-942E-FAE6587C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lta Colors">
      <a:dk1>
        <a:srgbClr val="005749"/>
      </a:dk1>
      <a:lt1>
        <a:srgbClr val="F3F3EF"/>
      </a:lt1>
      <a:dk2>
        <a:srgbClr val="193330"/>
      </a:dk2>
      <a:lt2>
        <a:srgbClr val="C8C6B7"/>
      </a:lt2>
      <a:accent1>
        <a:srgbClr val="009579"/>
      </a:accent1>
      <a:accent2>
        <a:srgbClr val="9AD8CE"/>
      </a:accent2>
      <a:accent3>
        <a:srgbClr val="F98F7C"/>
      </a:accent3>
      <a:accent4>
        <a:srgbClr val="EACDCA"/>
      </a:accent4>
      <a:accent5>
        <a:srgbClr val="E5E3DF"/>
      </a:accent5>
      <a:accent6>
        <a:srgbClr val="006443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Delta Colors">
      <a:dk1>
        <a:srgbClr val="005749"/>
      </a:dk1>
      <a:lt1>
        <a:srgbClr val="F3F3EF"/>
      </a:lt1>
      <a:dk2>
        <a:srgbClr val="193330"/>
      </a:dk2>
      <a:lt2>
        <a:srgbClr val="C8C6B7"/>
      </a:lt2>
      <a:accent1>
        <a:srgbClr val="009579"/>
      </a:accent1>
      <a:accent2>
        <a:srgbClr val="9AD8CE"/>
      </a:accent2>
      <a:accent3>
        <a:srgbClr val="F98F7C"/>
      </a:accent3>
      <a:accent4>
        <a:srgbClr val="EACDCA"/>
      </a:accent4>
      <a:accent5>
        <a:srgbClr val="E5E3DF"/>
      </a:accent5>
      <a:accent6>
        <a:srgbClr val="006443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Delta Colors">
      <a:dk1>
        <a:srgbClr val="005749"/>
      </a:dk1>
      <a:lt1>
        <a:srgbClr val="F3F3EF"/>
      </a:lt1>
      <a:dk2>
        <a:srgbClr val="193330"/>
      </a:dk2>
      <a:lt2>
        <a:srgbClr val="C8C6B7"/>
      </a:lt2>
      <a:accent1>
        <a:srgbClr val="009579"/>
      </a:accent1>
      <a:accent2>
        <a:srgbClr val="9AD8CE"/>
      </a:accent2>
      <a:accent3>
        <a:srgbClr val="F98F7C"/>
      </a:accent3>
      <a:accent4>
        <a:srgbClr val="EACDCA"/>
      </a:accent4>
      <a:accent5>
        <a:srgbClr val="E5E3DF"/>
      </a:accent5>
      <a:accent6>
        <a:srgbClr val="006443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4</Words>
  <Application>Microsoft Macintosh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Goodrow, Luke - Staff</dc:creator>
  <cp:lastModifiedBy>Goodrow, Luke - Staff &lt;lukegoodrow@delta.edu&gt;</cp:lastModifiedBy>
  <cp:revision>14</cp:revision>
  <dcterms:created xsi:type="dcterms:W3CDTF">2024-04-16T20:14:45Z</dcterms:created>
  <dcterms:modified xsi:type="dcterms:W3CDTF">2024-04-18T14:33:33Z</dcterms:modified>
</cp:coreProperties>
</file>